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7D51740-402D-46D8-A37C-6AA7C8C2D1A6}">
  <a:tblStyle styleName="Table_0" styleId="{A7D51740-402D-46D8-A37C-6AA7C8C2D1A6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D9EEB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SCIENCE FICTION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If . . 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3245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Science Fiction Exit Slip</a:t>
            </a:r>
          </a:p>
        </p:txBody>
      </p:sp>
      <p:graphicFrame>
        <p:nvGraphicFramePr>
          <p:cNvPr id="78" name="Shape 78"/>
          <p:cNvGraphicFramePr/>
          <p:nvPr/>
        </p:nvGraphicFramePr>
        <p:xfrm>
          <a:off y="1343875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{A7D51740-402D-46D8-A37C-6AA7C8C2D1A6}</a:tableStyleId>
              </a:tblPr>
              <a:tblGrid>
                <a:gridCol w="3619500"/>
                <a:gridCol w="3619500"/>
              </a:tblGrid>
              <a:tr h="17093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sz="2400" lang="en"/>
                        <a:t>3 important facts you’ve learned about Science Fiction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sz="2400" lang="en"/>
                        <a:t>2 purposes of Science Fiction </a:t>
                      </a:r>
                    </a:p>
                  </a:txBody>
                  <a:tcPr marR="91425" marB="91425" marT="91425" marL="91425"/>
                </a:tc>
              </a:tr>
              <a:tr h="1724525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sz="2400" lang="en"/>
                        <a:t>1 opinion about science fiction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sz="2400" lang="en"/>
                        <a:t>1 illustration that represents what Science Fiction means to you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Science Fiction -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To go beyond “what is” and think about what MIGHT BE.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l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5" x="736275"/>
            <a:ext cy="857400" cx="80813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UcPeriod"/>
            </a:pPr>
            <a:r>
              <a:rPr lang="en"/>
              <a:t>Characteristics of Plot: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063375" x="1247050"/>
            <a:ext cy="3725699" cx="744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 Stories must have some basis in science or technology.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Must have </a:t>
            </a:r>
            <a:r>
              <a:rPr lang="en" i="1"/>
              <a:t>verisimilitude</a:t>
            </a:r>
            <a:r>
              <a:rPr lang="en"/>
              <a:t> - plot must have some appearance of reality as we know it.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Some of the realistic details could foretell future technology.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4" type="arabicPeriod"/>
            </a:pPr>
            <a:r>
              <a:rPr lang="en"/>
              <a:t>Stories explain what effect new discoveries, happenings, and scientific developments will have on us in the future.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73325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2" type="alphaUcPeriod"/>
            </a:pPr>
            <a:r>
              <a:rPr lang="en"/>
              <a:t>Characteristics of Setting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12025" x="1175650"/>
            <a:ext cy="3725699" cx="7677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Stories often take place in the future.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Stories often are set in space or on other planets.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170353" x="611575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3" type="alphaUcPeriod"/>
            </a:pPr>
            <a:r>
              <a:rPr lang="en"/>
              <a:t>Characters: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128900" x="1045075"/>
            <a:ext cy="3725699" cx="7796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Usually one-dimensional, or flat.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2" type="arabicPeriod"/>
            </a:pPr>
            <a:r>
              <a:rPr lang="en"/>
              <a:t>They often have special powers.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3" type="arabicPeriod"/>
            </a:pPr>
            <a:r>
              <a:rPr lang="en"/>
              <a:t>Aliens, robots, and humanoids are common characters.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4" type="alphaUcPeriod"/>
            </a:pPr>
            <a:r>
              <a:rPr lang="en"/>
              <a:t>Four Common Conflicts: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795650"/>
            <a:ext cy="3725699" cx="7891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Man vs. Machine (technology could destroy us)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Man vs. Alien (</a:t>
            </a:r>
            <a:r>
              <a:rPr lang="en" i="1"/>
              <a:t>War of the Worlds</a:t>
            </a:r>
            <a:r>
              <a:rPr lang="en"/>
              <a:t>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Man vs. Establishment (government uses technology to control people)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Man vs. Society (advanced technology breeds uncaring, “non-human” people)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5" type="alphaUcPeriod"/>
            </a:pPr>
            <a:r>
              <a:rPr lang="en"/>
              <a:t>Common Themes: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1033150"/>
            <a:ext cy="3725699" cx="7653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Alien Invasion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Time Travel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Over-Population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Nuclear War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Environmental Issues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Genetic Engineering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Fear of Technology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6" type="alphaUcPeriod"/>
            </a:pPr>
            <a:r>
              <a:rPr lang="en"/>
              <a:t>Why Is Science Fiction Important?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783775"/>
            <a:ext cy="3725699" cx="7902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1.	Entertaining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2.	Prepares us for events which just may 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lang="en"/>
              <a:t>     happen in the future 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lang="en"/>
              <a:t>3. Provides another format for social commentary</a:t>
            </a:r>
          </a:p>
          <a:p>
            <a:pPr lvl="0" indent="0" marL="0">
              <a:spcBef>
                <a:spcPts val="0"/>
              </a:spcBef>
              <a:buNone/>
            </a:pPr>
            <a:r>
              <a:rPr lang="en"/>
              <a:t>4.	Deals with man’s human nature as well as his scientific progress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